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3" r:id="rId6"/>
    <p:sldId id="265" r:id="rId7"/>
    <p:sldId id="264" r:id="rId8"/>
    <p:sldId id="280" r:id="rId9"/>
    <p:sldId id="281" r:id="rId10"/>
    <p:sldId id="282" r:id="rId11"/>
    <p:sldId id="283" r:id="rId12"/>
    <p:sldId id="278" r:id="rId13"/>
    <p:sldId id="279" r:id="rId14"/>
    <p:sldId id="268" r:id="rId15"/>
    <p:sldId id="270" r:id="rId16"/>
    <p:sldId id="271" r:id="rId17"/>
    <p:sldId id="262" r:id="rId18"/>
    <p:sldId id="276" r:id="rId19"/>
    <p:sldId id="285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5F75-B806-4EF2-AA87-1081C01AD0B2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292B-BEC3-486B-9306-17082F4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7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292B-BEC3-486B-9306-17082F4922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0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5DFD6F-4620-4A6E-9729-A5CB1A8DB9C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5E0965-155D-484D-9C1A-E6F56269EA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4280520" cy="864096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173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381523" cy="33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3668" y="4146227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Arial" pitchFamily="34" charset="0"/>
                <a:cs typeface="Arial" pitchFamily="34" charset="0"/>
              </a:rPr>
              <a:t>5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097" y="3789040"/>
            <a:ext cx="30243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это  на 2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больше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0349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Под вторым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кустом было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7?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35292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Игра «Лови ошибку»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березе  росло 9 яблок, 4 яблока упали. Сколько яблок осталось на березе</a:t>
            </a:r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2.Васе </a:t>
            </a:r>
            <a:r>
              <a:rPr lang="ru-RU" sz="4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 года. Маша старше Васи на 10 лет. Правда  ли, что Васе  13 лет</a:t>
            </a:r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3. Один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отрезок  5 см, а другой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3см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 Правда   ли, что первый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отрезок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короче другого?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23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Цель на языке учащихся: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уметь решать  и составлять задачи на разностное сравнение;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учиться составлять схемы  к задаче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считать, сравнивать числа,  составлять различные выражения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52" y="5332164"/>
            <a:ext cx="9636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70251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32164"/>
            <a:ext cx="6588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57" y="5227377"/>
            <a:ext cx="823924" cy="82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845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344710" cy="557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1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0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364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5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/>
              <a:t> </a:t>
            </a:r>
            <a:r>
              <a:rPr lang="ru-RU" sz="2800" dirty="0" smtClean="0"/>
              <a:t>Петя нашел 2 гриба, а </a:t>
            </a:r>
            <a:r>
              <a:rPr lang="ru-RU" sz="2800" dirty="0"/>
              <a:t> </a:t>
            </a:r>
            <a:r>
              <a:rPr lang="ru-RU" sz="2800" dirty="0" smtClean="0"/>
              <a:t>Коля  - 6 грибов. На сколько  Коля нашел больше грибов, чем </a:t>
            </a:r>
            <a:r>
              <a:rPr lang="ru-RU" sz="2800" dirty="0"/>
              <a:t> </a:t>
            </a:r>
            <a:r>
              <a:rPr lang="ru-RU" sz="2800" dirty="0" smtClean="0"/>
              <a:t>Петя?</a:t>
            </a:r>
            <a:endParaRPr lang="ru-RU" sz="28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096344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ogorod-bez-hlopot.ru/wp-content/uploads/2018/12/Grib-mohovik-kashtanovyj-2-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9659"/>
            <a:ext cx="2880320" cy="185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81304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9" y="392500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81" y="392500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92" y="3910248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08" y="393811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86" y="3927649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22" y="3925004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72" y="4199199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12" y="4199199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9581" y="43061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Алгоритм решения </a:t>
            </a:r>
          </a:p>
          <a:p>
            <a:r>
              <a:rPr lang="ru-RU" dirty="0"/>
              <a:t>1. Сравнить числа.                                                   </a:t>
            </a:r>
          </a:p>
          <a:p>
            <a:r>
              <a:rPr lang="ru-RU" dirty="0"/>
              <a:t>2. Найти большее</a:t>
            </a:r>
          </a:p>
          <a:p>
            <a:r>
              <a:rPr lang="ru-RU" dirty="0"/>
              <a:t>3. Вычесть из большего меньшее число.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63988" y="5475525"/>
            <a:ext cx="2565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 </a:t>
            </a:r>
            <a:r>
              <a:rPr lang="ru-RU" sz="5400" dirty="0">
                <a:latin typeface="Arial Black" pitchFamily="34" charset="0"/>
              </a:rPr>
              <a:t>6-2=4 </a:t>
            </a:r>
          </a:p>
        </p:txBody>
      </p:sp>
    </p:spTree>
    <p:extLst>
      <p:ext uri="{BB962C8B-B14F-4D97-AF65-F5344CB8AC3E}">
        <p14:creationId xmlns:p14="http://schemas.microsoft.com/office/powerpoint/2010/main" val="21029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602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05342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Black" pitchFamily="34" charset="0"/>
              </a:rPr>
              <a:t>«Да» или – «Нет»</a:t>
            </a:r>
          </a:p>
          <a:p>
            <a:r>
              <a:rPr lang="ru-RU" sz="2800" b="1" dirty="0">
                <a:latin typeface="Arial Black" pitchFamily="34" charset="0"/>
              </a:rPr>
              <a:t>1.	  У Оли 3  ореха</a:t>
            </a:r>
            <a:r>
              <a:rPr lang="ru-RU" sz="2800" b="1" dirty="0" smtClean="0">
                <a:latin typeface="Arial Black" pitchFamily="34" charset="0"/>
              </a:rPr>
              <a:t>, а </a:t>
            </a:r>
            <a:r>
              <a:rPr lang="ru-RU" sz="2800" b="1" dirty="0">
                <a:latin typeface="Arial Black" pitchFamily="34" charset="0"/>
              </a:rPr>
              <a:t>у Маши 5. Всего 8</a:t>
            </a:r>
            <a:r>
              <a:rPr lang="ru-RU" sz="2800" b="1" dirty="0" smtClean="0">
                <a:latin typeface="Arial Black" pitchFamily="34" charset="0"/>
              </a:rPr>
              <a:t>  орехов.</a:t>
            </a:r>
            <a:r>
              <a:rPr lang="ru-RU" sz="2800" b="1" dirty="0">
                <a:latin typeface="Arial Black" pitchFamily="34" charset="0"/>
              </a:rPr>
              <a:t>	                       </a:t>
            </a:r>
          </a:p>
          <a:p>
            <a:r>
              <a:rPr lang="ru-RU" sz="2800" b="1" dirty="0">
                <a:latin typeface="Arial Black" pitchFamily="34" charset="0"/>
              </a:rPr>
              <a:t>2.	 На столе лежало 5 карандашей, а  в коробке </a:t>
            </a:r>
            <a:r>
              <a:rPr lang="ru-RU" sz="2800" b="1" dirty="0" smtClean="0">
                <a:latin typeface="Arial Black" pitchFamily="34" charset="0"/>
              </a:rPr>
              <a:t>2 карандаша. </a:t>
            </a:r>
            <a:endParaRPr lang="ru-RU" sz="2800" b="1" dirty="0">
              <a:latin typeface="Arial Black" pitchFamily="34" charset="0"/>
            </a:endParaRPr>
          </a:p>
          <a:p>
            <a:r>
              <a:rPr lang="ru-RU" sz="2800" b="1" dirty="0" smtClean="0">
                <a:latin typeface="Arial Black" pitchFamily="34" charset="0"/>
              </a:rPr>
              <a:t>На столе  лежит на 3 больше, чем в коробке?</a:t>
            </a:r>
            <a:r>
              <a:rPr lang="ru-RU" sz="2800" b="1" dirty="0">
                <a:latin typeface="Arial Black" pitchFamily="34" charset="0"/>
              </a:rPr>
              <a:t>		                                  </a:t>
            </a:r>
          </a:p>
          <a:p>
            <a:r>
              <a:rPr lang="ru-RU" sz="2800" b="1" dirty="0">
                <a:latin typeface="Arial Black" pitchFamily="34" charset="0"/>
              </a:rPr>
              <a:t>3.	 5 больше </a:t>
            </a:r>
            <a:r>
              <a:rPr lang="ru-RU" sz="2800" b="1" dirty="0" smtClean="0">
                <a:latin typeface="Arial Black" pitchFamily="34" charset="0"/>
              </a:rPr>
              <a:t>8 </a:t>
            </a:r>
            <a:r>
              <a:rPr lang="ru-RU" sz="2800" b="1" dirty="0">
                <a:latin typeface="Arial Black" pitchFamily="34" charset="0"/>
              </a:rPr>
              <a:t>									</a:t>
            </a:r>
          </a:p>
          <a:p>
            <a:r>
              <a:rPr lang="ru-RU" sz="2800" b="1" dirty="0">
                <a:latin typeface="Arial Black" pitchFamily="34" charset="0"/>
              </a:rPr>
              <a:t>4.	 9+2=11										</a:t>
            </a:r>
          </a:p>
          <a:p>
            <a:r>
              <a:rPr lang="ru-RU" sz="2800" b="1" dirty="0">
                <a:latin typeface="Arial Black" pitchFamily="34" charset="0"/>
              </a:rPr>
              <a:t>5.	 15-5=15 	</a:t>
            </a:r>
            <a:r>
              <a:rPr lang="ru-RU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9685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92" y="650801"/>
            <a:ext cx="37898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mirpozitiva.ru/wp-content/uploads/2019/11/1504087282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2" y="620688"/>
            <a:ext cx="35718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7369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86" y="3789040"/>
            <a:ext cx="36703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1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6349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/>
              <a:t>+	+	-	+	- </a:t>
            </a:r>
            <a:endParaRPr lang="ru-RU" sz="96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068960"/>
            <a:ext cx="3837806" cy="27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2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232/000e7d99-c82ca7ea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" y="-1054"/>
            <a:ext cx="9012882" cy="675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54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280920" cy="517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92D050"/>
                </a:solidFill>
              </a:rPr>
              <a:t>Сентябрь      9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Октябрь       10</a:t>
            </a:r>
          </a:p>
          <a:p>
            <a:r>
              <a:rPr lang="ru-RU" sz="9600" dirty="0" smtClean="0">
                <a:solidFill>
                  <a:srgbClr val="FF0000"/>
                </a:solidFill>
              </a:rPr>
              <a:t>Ноябрь         11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967335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                   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620688"/>
            <a:ext cx="22353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764705"/>
            <a:ext cx="156862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10" y="1052736"/>
            <a:ext cx="303675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01" y="4653136"/>
            <a:ext cx="2462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2936" y="4653136"/>
            <a:ext cx="2462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10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223202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6182"/>
            <a:ext cx="15732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1208"/>
            <a:ext cx="2462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61173" y="5157192"/>
            <a:ext cx="2462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88" y="620688"/>
            <a:ext cx="5580732" cy="688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17940" y="5123630"/>
            <a:ext cx="2462213" cy="11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5092029"/>
            <a:ext cx="2462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22320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908"/>
            <a:ext cx="15732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2664296" cy="375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423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08" y="1304292"/>
            <a:ext cx="615704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xn--21-mlcaiomrjtkm.xn--p1ai/images/big/-%D0%9A%D0%BB%D1%91%D0%BD%20%D0%BE%D1%81%D1%82%D1%80%D0%BE%D0%BB%D0%B8%D1%81%D1%82%D0%BD%D1%8B%D0%B9-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1772816"/>
            <a:ext cx="2376263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ages.ua.prom.st/1502991324_w640_h640_sosna-ponderoza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8407"/>
            <a:ext cx="2461062" cy="4118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320168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7" y="4414082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+mj-lt"/>
              </a:rPr>
              <a:t>3м</a:t>
            </a:r>
            <a:endParaRPr lang="ru-RU" sz="36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284572" y="4552581"/>
            <a:ext cx="924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+mj-lt"/>
              </a:rPr>
              <a:t>5м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6612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Правда ли</a:t>
            </a:r>
            <a:r>
              <a:rPr lang="ru-RU" sz="3600" dirty="0" smtClean="0"/>
              <a:t>,  что </a:t>
            </a:r>
            <a:r>
              <a:rPr lang="ru-RU" sz="3600" dirty="0"/>
              <a:t>клен ниже  сосны  на 2 м?</a:t>
            </a:r>
          </a:p>
        </p:txBody>
      </p:sp>
    </p:spTree>
    <p:extLst>
      <p:ext uri="{BB962C8B-B14F-4D97-AF65-F5344CB8AC3E}">
        <p14:creationId xmlns:p14="http://schemas.microsoft.com/office/powerpoint/2010/main" val="27165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9146"/>
            <a:ext cx="2376264" cy="243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22" y="1482111"/>
            <a:ext cx="3191346" cy="239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221088"/>
            <a:ext cx="64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latin typeface="Arial" pitchFamily="34" charset="0"/>
                <a:ea typeface="BatangChe" pitchFamily="49" charset="-127"/>
                <a:cs typeface="Arial" pitchFamily="34" charset="0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365104"/>
            <a:ext cx="842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373216"/>
            <a:ext cx="31238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5400" dirty="0" smtClean="0"/>
              <a:t> ?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617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245</TotalTime>
  <Words>164</Words>
  <Application>Microsoft Office PowerPoint</Application>
  <PresentationFormat>Экран (4:3)</PresentationFormat>
  <Paragraphs>40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 Закрепление изученного»     2020/2021 учебный год                                       Учитель начальных классов:                                         Титова Татьяна Ивановна                                       высшая категория</dc:title>
  <dc:creator>admin</dc:creator>
  <cp:lastModifiedBy>admin</cp:lastModifiedBy>
  <cp:revision>23</cp:revision>
  <dcterms:created xsi:type="dcterms:W3CDTF">2020-10-05T16:03:29Z</dcterms:created>
  <dcterms:modified xsi:type="dcterms:W3CDTF">2020-10-26T13:36:53Z</dcterms:modified>
</cp:coreProperties>
</file>